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20116800" cy="31089600"/>
  <p:notesSz cx="19659600" cy="30632400"/>
  <p:defaultTextStyle>
    <a:defPPr>
      <a:defRPr lang="en-US"/>
    </a:defPPr>
    <a:lvl1pPr marL="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1pPr>
    <a:lvl2pPr marL="146304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2pPr>
    <a:lvl3pPr marL="292608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3pPr>
    <a:lvl4pPr marL="438912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4pPr>
    <a:lvl5pPr marL="585216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5pPr>
    <a:lvl6pPr marL="731520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6pPr>
    <a:lvl7pPr marL="877824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7pPr>
    <a:lvl8pPr marL="1024128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8pPr>
    <a:lvl9pPr marL="1170432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0" d="100"/>
          <a:sy n="20" d="100"/>
        </p:scale>
        <p:origin x="-1272" y="348"/>
      </p:cViewPr>
      <p:guideLst>
        <p:guide orient="horz" pos="9792"/>
        <p:guide pos="63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8760" y="9657929"/>
            <a:ext cx="17099280" cy="66641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17520" y="17617440"/>
            <a:ext cx="14081760" cy="79451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63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26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85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15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778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357E-6415-47F4-8508-FA678A53342D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851F-0A16-4943-B74F-707FDA5FC7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4893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357E-6415-47F4-8508-FA678A53342D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851F-0A16-4943-B74F-707FDA5FC7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6395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584680" y="1245028"/>
            <a:ext cx="4526280" cy="265269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1245028"/>
            <a:ext cx="13243560" cy="265269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357E-6415-47F4-8508-FA678A53342D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851F-0A16-4943-B74F-707FDA5FC7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4899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357E-6415-47F4-8508-FA678A53342D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851F-0A16-4943-B74F-707FDA5FC7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8221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9089" y="19977949"/>
            <a:ext cx="17099280" cy="6174740"/>
          </a:xfrm>
        </p:spPr>
        <p:txBody>
          <a:bodyPr anchor="t"/>
          <a:lstStyle>
            <a:lvl1pPr algn="l">
              <a:defRPr sz="12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9089" y="13177101"/>
            <a:ext cx="17099280" cy="6800848"/>
          </a:xfrm>
        </p:spPr>
        <p:txBody>
          <a:bodyPr anchor="b"/>
          <a:lstStyle>
            <a:lvl1pPr marL="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1pPr>
            <a:lvl2pPr marL="1463040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357E-6415-47F4-8508-FA678A53342D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851F-0A16-4943-B74F-707FDA5FC7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34885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7254242"/>
            <a:ext cx="8884920" cy="20517699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4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26040" y="7254242"/>
            <a:ext cx="8884920" cy="20517699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4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357E-6415-47F4-8508-FA678A53342D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851F-0A16-4943-B74F-707FDA5FC7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85033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6959179"/>
            <a:ext cx="8888414" cy="2900254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800" b="1"/>
            </a:lvl3pPr>
            <a:lvl4pPr marL="4389120" indent="0">
              <a:buNone/>
              <a:defRPr sz="5100" b="1"/>
            </a:lvl4pPr>
            <a:lvl5pPr marL="5852160" indent="0">
              <a:buNone/>
              <a:defRPr sz="5100" b="1"/>
            </a:lvl5pPr>
            <a:lvl6pPr marL="7315200" indent="0">
              <a:buNone/>
              <a:defRPr sz="5100" b="1"/>
            </a:lvl6pPr>
            <a:lvl7pPr marL="8778240" indent="0">
              <a:buNone/>
              <a:defRPr sz="5100" b="1"/>
            </a:lvl7pPr>
            <a:lvl8pPr marL="10241280" indent="0">
              <a:buNone/>
              <a:defRPr sz="5100" b="1"/>
            </a:lvl8pPr>
            <a:lvl9pPr marL="11704320" indent="0">
              <a:buNone/>
              <a:defRPr sz="5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40" y="9859433"/>
            <a:ext cx="8888414" cy="17912506"/>
          </a:xfrm>
        </p:spPr>
        <p:txBody>
          <a:bodyPr/>
          <a:lstStyle>
            <a:lvl1pPr>
              <a:defRPr sz="7700"/>
            </a:lvl1pPr>
            <a:lvl2pPr>
              <a:defRPr sz="6400"/>
            </a:lvl2pPr>
            <a:lvl3pPr>
              <a:defRPr sz="58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219056" y="6959179"/>
            <a:ext cx="8891905" cy="2900254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800" b="1"/>
            </a:lvl3pPr>
            <a:lvl4pPr marL="4389120" indent="0">
              <a:buNone/>
              <a:defRPr sz="5100" b="1"/>
            </a:lvl4pPr>
            <a:lvl5pPr marL="5852160" indent="0">
              <a:buNone/>
              <a:defRPr sz="5100" b="1"/>
            </a:lvl5pPr>
            <a:lvl6pPr marL="7315200" indent="0">
              <a:buNone/>
              <a:defRPr sz="5100" b="1"/>
            </a:lvl6pPr>
            <a:lvl7pPr marL="8778240" indent="0">
              <a:buNone/>
              <a:defRPr sz="5100" b="1"/>
            </a:lvl7pPr>
            <a:lvl8pPr marL="10241280" indent="0">
              <a:buNone/>
              <a:defRPr sz="5100" b="1"/>
            </a:lvl8pPr>
            <a:lvl9pPr marL="11704320" indent="0">
              <a:buNone/>
              <a:defRPr sz="5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219056" y="9859433"/>
            <a:ext cx="8891905" cy="17912506"/>
          </a:xfrm>
        </p:spPr>
        <p:txBody>
          <a:bodyPr/>
          <a:lstStyle>
            <a:lvl1pPr>
              <a:defRPr sz="7700"/>
            </a:lvl1pPr>
            <a:lvl2pPr>
              <a:defRPr sz="6400"/>
            </a:lvl2pPr>
            <a:lvl3pPr>
              <a:defRPr sz="58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357E-6415-47F4-8508-FA678A53342D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851F-0A16-4943-B74F-707FDA5FC7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113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357E-6415-47F4-8508-FA678A53342D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851F-0A16-4943-B74F-707FDA5FC7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38056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357E-6415-47F4-8508-FA678A53342D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851F-0A16-4943-B74F-707FDA5FC7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24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5841" y="1237827"/>
            <a:ext cx="6618289" cy="5267960"/>
          </a:xfrm>
        </p:spPr>
        <p:txBody>
          <a:bodyPr anchor="b"/>
          <a:lstStyle>
            <a:lvl1pPr algn="l">
              <a:defRPr sz="6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65110" y="1237829"/>
            <a:ext cx="11245850" cy="26534112"/>
          </a:xfrm>
        </p:spPr>
        <p:txBody>
          <a:bodyPr/>
          <a:lstStyle>
            <a:lvl1pPr>
              <a:defRPr sz="10200"/>
            </a:lvl1pPr>
            <a:lvl2pPr>
              <a:defRPr sz="9000"/>
            </a:lvl2pPr>
            <a:lvl3pPr>
              <a:defRPr sz="770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5841" y="6505789"/>
            <a:ext cx="6618289" cy="21266152"/>
          </a:xfrm>
        </p:spPr>
        <p:txBody>
          <a:bodyPr/>
          <a:lstStyle>
            <a:lvl1pPr marL="0" indent="0">
              <a:buNone/>
              <a:defRPr sz="4500"/>
            </a:lvl1pPr>
            <a:lvl2pPr marL="1463040" indent="0">
              <a:buNone/>
              <a:defRPr sz="3800"/>
            </a:lvl2pPr>
            <a:lvl3pPr marL="2926080" indent="0">
              <a:buNone/>
              <a:defRPr sz="3200"/>
            </a:lvl3pPr>
            <a:lvl4pPr marL="4389120" indent="0">
              <a:buNone/>
              <a:defRPr sz="2900"/>
            </a:lvl4pPr>
            <a:lvl5pPr marL="5852160" indent="0">
              <a:buNone/>
              <a:defRPr sz="2900"/>
            </a:lvl5pPr>
            <a:lvl6pPr marL="7315200" indent="0">
              <a:buNone/>
              <a:defRPr sz="2900"/>
            </a:lvl6pPr>
            <a:lvl7pPr marL="8778240" indent="0">
              <a:buNone/>
              <a:defRPr sz="2900"/>
            </a:lvl7pPr>
            <a:lvl8pPr marL="10241280" indent="0">
              <a:buNone/>
              <a:defRPr sz="2900"/>
            </a:lvl8pPr>
            <a:lvl9pPr marL="11704320" indent="0">
              <a:buNone/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357E-6415-47F4-8508-FA678A53342D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851F-0A16-4943-B74F-707FDA5FC7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25403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3034" y="21762720"/>
            <a:ext cx="12070080" cy="2569212"/>
          </a:xfrm>
        </p:spPr>
        <p:txBody>
          <a:bodyPr anchor="b"/>
          <a:lstStyle>
            <a:lvl1pPr algn="l">
              <a:defRPr sz="6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943034" y="2777913"/>
            <a:ext cx="12070080" cy="18653760"/>
          </a:xfrm>
        </p:spPr>
        <p:txBody>
          <a:bodyPr/>
          <a:lstStyle>
            <a:lvl1pPr marL="0" indent="0">
              <a:buNone/>
              <a:defRPr sz="10200"/>
            </a:lvl1pPr>
            <a:lvl2pPr marL="1463040" indent="0">
              <a:buNone/>
              <a:defRPr sz="9000"/>
            </a:lvl2pPr>
            <a:lvl3pPr marL="2926080" indent="0">
              <a:buNone/>
              <a:defRPr sz="770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43034" y="24331932"/>
            <a:ext cx="12070080" cy="3648708"/>
          </a:xfrm>
        </p:spPr>
        <p:txBody>
          <a:bodyPr/>
          <a:lstStyle>
            <a:lvl1pPr marL="0" indent="0">
              <a:buNone/>
              <a:defRPr sz="4500"/>
            </a:lvl1pPr>
            <a:lvl2pPr marL="1463040" indent="0">
              <a:buNone/>
              <a:defRPr sz="3800"/>
            </a:lvl2pPr>
            <a:lvl3pPr marL="2926080" indent="0">
              <a:buNone/>
              <a:defRPr sz="3200"/>
            </a:lvl3pPr>
            <a:lvl4pPr marL="4389120" indent="0">
              <a:buNone/>
              <a:defRPr sz="2900"/>
            </a:lvl4pPr>
            <a:lvl5pPr marL="5852160" indent="0">
              <a:buNone/>
              <a:defRPr sz="2900"/>
            </a:lvl5pPr>
            <a:lvl6pPr marL="7315200" indent="0">
              <a:buNone/>
              <a:defRPr sz="2900"/>
            </a:lvl6pPr>
            <a:lvl7pPr marL="8778240" indent="0">
              <a:buNone/>
              <a:defRPr sz="2900"/>
            </a:lvl7pPr>
            <a:lvl8pPr marL="10241280" indent="0">
              <a:buNone/>
              <a:defRPr sz="2900"/>
            </a:lvl8pPr>
            <a:lvl9pPr marL="11704320" indent="0">
              <a:buNone/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357E-6415-47F4-8508-FA678A53342D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851F-0A16-4943-B74F-707FDA5FC7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6605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1245026"/>
            <a:ext cx="18105120" cy="5181600"/>
          </a:xfrm>
          <a:prstGeom prst="rect">
            <a:avLst/>
          </a:prstGeom>
        </p:spPr>
        <p:txBody>
          <a:bodyPr vert="horz" lIns="292608" tIns="146304" rIns="292608" bIns="146304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7254242"/>
            <a:ext cx="18105120" cy="20517699"/>
          </a:xfrm>
          <a:prstGeom prst="rect">
            <a:avLst/>
          </a:prstGeom>
        </p:spPr>
        <p:txBody>
          <a:bodyPr vert="horz" lIns="292608" tIns="146304" rIns="292608" bIns="14630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28815456"/>
            <a:ext cx="4693920" cy="1655233"/>
          </a:xfrm>
          <a:prstGeom prst="rect">
            <a:avLst/>
          </a:prstGeom>
        </p:spPr>
        <p:txBody>
          <a:bodyPr vert="horz" lIns="292608" tIns="146304" rIns="292608" bIns="146304" rtlCol="0" anchor="ctr"/>
          <a:lstStyle>
            <a:lvl1pPr algn="l">
              <a:defRPr sz="3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F357E-6415-47F4-8508-FA678A53342D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73240" y="28815456"/>
            <a:ext cx="6370320" cy="1655233"/>
          </a:xfrm>
          <a:prstGeom prst="rect">
            <a:avLst/>
          </a:prstGeom>
        </p:spPr>
        <p:txBody>
          <a:bodyPr vert="horz" lIns="292608" tIns="146304" rIns="292608" bIns="146304" rtlCol="0" anchor="ctr"/>
          <a:lstStyle>
            <a:lvl1pPr algn="ctr">
              <a:defRPr sz="3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417040" y="28815456"/>
            <a:ext cx="4693920" cy="1655233"/>
          </a:xfrm>
          <a:prstGeom prst="rect">
            <a:avLst/>
          </a:prstGeom>
        </p:spPr>
        <p:txBody>
          <a:bodyPr vert="horz" lIns="292608" tIns="146304" rIns="292608" bIns="146304" rtlCol="0" anchor="ctr"/>
          <a:lstStyle>
            <a:lvl1pPr algn="r">
              <a:defRPr sz="3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2851F-0A16-4943-B74F-707FDA5FC7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45455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926080" rtl="0" eaLnBrk="1" latinLnBrk="0" hangingPunct="1">
        <a:spcBef>
          <a:spcPct val="0"/>
        </a:spcBef>
        <a:buNone/>
        <a:defRPr sz="1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2926080" rtl="0" eaLnBrk="1" latinLnBrk="0" hangingPunct="1">
        <a:spcBef>
          <a:spcPct val="20000"/>
        </a:spcBef>
        <a:buFont typeface="Arial" pitchFamily="34" charset="0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1pPr>
      <a:lvl2pPr marL="2377440" indent="-914400" algn="l" defTabSz="2926080" rtl="0" eaLnBrk="1" latinLnBrk="0" hangingPunct="1">
        <a:spcBef>
          <a:spcPct val="20000"/>
        </a:spcBef>
        <a:buFont typeface="Arial" pitchFamily="34" charset="0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spcBef>
          <a:spcPct val="20000"/>
        </a:spcBef>
        <a:buFont typeface="Arial" pitchFamily="34" charset="0"/>
        <a:buChar char="–"/>
        <a:defRPr sz="640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spcBef>
          <a:spcPct val="20000"/>
        </a:spcBef>
        <a:buFont typeface="Arial" pitchFamily="34" charset="0"/>
        <a:buChar char="»"/>
        <a:defRPr sz="640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image" Target="../media/image12.jpeg"/><Relationship Id="rId18" Type="http://schemas.openxmlformats.org/officeDocument/2006/relationships/image" Target="../media/image17.wmf"/><Relationship Id="rId26" Type="http://schemas.openxmlformats.org/officeDocument/2006/relationships/image" Target="../media/image23.jpeg"/><Relationship Id="rId3" Type="http://schemas.openxmlformats.org/officeDocument/2006/relationships/image" Target="../media/image2.png"/><Relationship Id="rId21" Type="http://schemas.openxmlformats.org/officeDocument/2006/relationships/hyperlink" Target="http://www.bing.com/images/search?q=batman+pictures+to+color&amp;id=6AA0B8B0CC0A721C51EB1B7F99271FC0862EC2A0&amp;FORM=IGRE1" TargetMode="External"/><Relationship Id="rId7" Type="http://schemas.openxmlformats.org/officeDocument/2006/relationships/image" Target="../media/image6.wmf"/><Relationship Id="rId12" Type="http://schemas.openxmlformats.org/officeDocument/2006/relationships/image" Target="../media/image11.jpeg"/><Relationship Id="rId17" Type="http://schemas.openxmlformats.org/officeDocument/2006/relationships/image" Target="../media/image16.wmf"/><Relationship Id="rId25" Type="http://schemas.openxmlformats.org/officeDocument/2006/relationships/image" Target="../media/image22.jpe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20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1.wmf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0.jpeg"/><Relationship Id="rId28" Type="http://schemas.openxmlformats.org/officeDocument/2006/relationships/image" Target="../media/image25.jpeg"/><Relationship Id="rId10" Type="http://schemas.openxmlformats.org/officeDocument/2006/relationships/image" Target="../media/image9.jpeg"/><Relationship Id="rId19" Type="http://schemas.openxmlformats.org/officeDocument/2006/relationships/hyperlink" Target="http://www.bing.com/images/search?q=superman+pictures+to+color&amp;id=9B74CD41AF1691073C03EAABECD67CDC6535AF48&amp;FORM=IGRE1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8.wmf"/><Relationship Id="rId14" Type="http://schemas.openxmlformats.org/officeDocument/2006/relationships/image" Target="../media/image13.jpeg"/><Relationship Id="rId22" Type="http://schemas.openxmlformats.org/officeDocument/2006/relationships/image" Target="../media/image19.jpeg"/><Relationship Id="rId27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5" descr="C:\Documents and Settings\117159\Local Settings\Temporary Internet Files\Content.IE5\WA44OX3A\MP90044029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70171">
            <a:off x="6397389" y="19272515"/>
            <a:ext cx="3202279" cy="240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Connector 12"/>
          <p:cNvCxnSpPr/>
          <p:nvPr/>
        </p:nvCxnSpPr>
        <p:spPr>
          <a:xfrm>
            <a:off x="0" y="15544800"/>
            <a:ext cx="20116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127671" y="0"/>
            <a:ext cx="685800" cy="3108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0" y="0"/>
            <a:ext cx="20116800" cy="3108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0" y="0"/>
            <a:ext cx="20116800" cy="3108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41" t="21639" r="9349" b="8193"/>
          <a:stretch/>
        </p:blipFill>
        <p:spPr bwMode="auto">
          <a:xfrm>
            <a:off x="7918450" y="13310540"/>
            <a:ext cx="3913386" cy="4312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058400" y="1285966"/>
            <a:ext cx="8001000" cy="99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Statistical Facts:</a:t>
            </a:r>
          </a:p>
          <a:p>
            <a:endParaRPr lang="en-US" dirty="0"/>
          </a:p>
          <a:p>
            <a:r>
              <a:rPr lang="en-US" dirty="0" smtClean="0"/>
              <a:t>12 years old</a:t>
            </a:r>
          </a:p>
          <a:p>
            <a:r>
              <a:rPr lang="en-US" dirty="0" smtClean="0"/>
              <a:t>Born -9/11/1999</a:t>
            </a:r>
          </a:p>
          <a:p>
            <a:r>
              <a:rPr lang="en-US" dirty="0"/>
              <a:t>T</a:t>
            </a:r>
            <a:r>
              <a:rPr lang="en-US" dirty="0" smtClean="0"/>
              <a:t>wo brothers </a:t>
            </a:r>
          </a:p>
          <a:p>
            <a:r>
              <a:rPr lang="en-US" dirty="0" smtClean="0"/>
              <a:t>and one sister.</a:t>
            </a:r>
          </a:p>
          <a:p>
            <a:endParaRPr lang="en-US" dirty="0"/>
          </a:p>
          <a:p>
            <a:r>
              <a:rPr lang="en-US" dirty="0" smtClean="0"/>
              <a:t>Lives with mom</a:t>
            </a:r>
          </a:p>
          <a:p>
            <a:r>
              <a:rPr lang="en-US" dirty="0" smtClean="0"/>
              <a:t>Has one dog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663042" y="609600"/>
            <a:ext cx="5791200" cy="812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Hobbies</a:t>
            </a:r>
          </a:p>
          <a:p>
            <a:endParaRPr lang="en-US" dirty="0"/>
          </a:p>
          <a:p>
            <a:pPr algn="ctr"/>
            <a:r>
              <a:rPr lang="en-US" dirty="0" smtClean="0"/>
              <a:t>Singing</a:t>
            </a:r>
          </a:p>
          <a:p>
            <a:pPr algn="ctr"/>
            <a:r>
              <a:rPr lang="en-US" dirty="0" smtClean="0"/>
              <a:t>Dancing </a:t>
            </a:r>
          </a:p>
          <a:p>
            <a:pPr algn="ctr"/>
            <a:r>
              <a:rPr lang="en-US" dirty="0" smtClean="0"/>
              <a:t>Drawing</a:t>
            </a:r>
          </a:p>
          <a:p>
            <a:pPr algn="ctr"/>
            <a:r>
              <a:rPr lang="en-US" dirty="0" smtClean="0"/>
              <a:t>Skateboarding</a:t>
            </a:r>
          </a:p>
          <a:p>
            <a:pPr algn="ctr"/>
            <a:r>
              <a:rPr lang="en-US" dirty="0" smtClean="0"/>
              <a:t>Riding  bikes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7" name="Picture 3" descr="C:\Documents and Settings\117159\Local Settings\Temporary Internet Files\Content.IE5\7N3LEJ21\MC900431501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0184" y="2035743"/>
            <a:ext cx="914286" cy="91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117159\Local Settings\Temporary Internet Files\Content.IE5\JZEV1REJ\MP900448354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0100" y="7582376"/>
            <a:ext cx="153670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0" y="7010400"/>
            <a:ext cx="4120185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Occupation:</a:t>
            </a:r>
          </a:p>
          <a:p>
            <a:r>
              <a:rPr lang="en-US" dirty="0" smtClean="0"/>
              <a:t>I  help my mom keep up my room and she gives me $20  an hour </a:t>
            </a:r>
          </a:p>
        </p:txBody>
      </p:sp>
      <p:pic>
        <p:nvPicPr>
          <p:cNvPr id="1030" name="Picture 6" descr="C:\Documents and Settings\117159\Local Settings\Temporary Internet Files\Content.IE5\JZEV1REJ\MC900437077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1200" y="1066800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117159\Local Settings\Temporary Internet Files\Content.IE5\7N3LEJ21\MC900441908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1533621" y="451874"/>
            <a:ext cx="2144965" cy="147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Documents and Settings\117159\Local Settings\Temporary Internet Files\Content.IE5\JZEV1REJ\MC900078766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8003" y="3234305"/>
            <a:ext cx="1884363" cy="185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Documents and Settings\117159\Local Settings\Temporary Internet Files\Content.IE5\WA44OX3A\MC900287187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0127" y="11128138"/>
            <a:ext cx="3604478" cy="192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Documents and Settings\117159\Local Settings\Temporary Internet Files\Content.IE5\JZEV1REJ\MP900400631[1]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245" y="4672250"/>
            <a:ext cx="2698750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Documents and Settings\117159\Local Settings\Temporary Internet Files\Content.IE5\7N3LEJ21\MC900435235[1]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0128" y="13310539"/>
            <a:ext cx="4223262" cy="203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4346613" y="9455400"/>
            <a:ext cx="5085685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High school &amp; College:</a:t>
            </a:r>
          </a:p>
          <a:p>
            <a:r>
              <a:rPr lang="en-US" dirty="0" smtClean="0"/>
              <a:t>I want to go to Windham Tech and Eastern CT University. 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5067" y="21590442"/>
            <a:ext cx="465428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favorite heroes: </a:t>
            </a:r>
            <a:r>
              <a:rPr lang="en-US" dirty="0"/>
              <a:t>B</a:t>
            </a:r>
            <a:r>
              <a:rPr lang="en-US" dirty="0" smtClean="0"/>
              <a:t>atman, and Superman.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865585" y="22172519"/>
            <a:ext cx="256903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</a:t>
            </a:r>
            <a:r>
              <a:rPr lang="en-US" dirty="0" err="1" smtClean="0"/>
              <a:t>favoritesong</a:t>
            </a:r>
            <a:r>
              <a:rPr lang="en-US" dirty="0" smtClean="0"/>
              <a:t> is My </a:t>
            </a:r>
            <a:r>
              <a:rPr lang="en-US" dirty="0"/>
              <a:t>G</a:t>
            </a:r>
            <a:r>
              <a:rPr lang="en-US" dirty="0" smtClean="0"/>
              <a:t>irl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0058400" y="21239840"/>
            <a:ext cx="304800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favorite animal: wolf</a:t>
            </a:r>
            <a:endParaRPr lang="en-US" dirty="0"/>
          </a:p>
        </p:txBody>
      </p:sp>
      <p:pic>
        <p:nvPicPr>
          <p:cNvPr id="19" name="Picture 8" descr="C:\Documents and Settings\117159\Local Settings\Temporary Internet Files\Content.IE5\JZEV1REJ\MP900399528[1]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91800" y="28417156"/>
            <a:ext cx="3467100" cy="267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Documents and Settings\117159\Local Settings\Temporary Internet Files\Content.IE5\WA44OX3A\MP900406865[1]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5464" y="27150495"/>
            <a:ext cx="2935735" cy="393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Documents and Settings\117159\Local Settings\Temporary Internet Files\Content.IE5\ISIE6BB4\MP900438769[1]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70282" y="19462450"/>
            <a:ext cx="1785804" cy="167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Documents and Settings\117159\Local Settings\Temporary Internet Files\Content.IE5\WA44OX3A\MP900262624[1]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70531" flipH="1" flipV="1">
            <a:off x="11447195" y="24525402"/>
            <a:ext cx="3492784" cy="3510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3106400" y="17623467"/>
            <a:ext cx="59436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My favorite food: cheeseburger </a:t>
            </a:r>
            <a:endParaRPr lang="en-US" dirty="0"/>
          </a:p>
        </p:txBody>
      </p:sp>
      <p:pic>
        <p:nvPicPr>
          <p:cNvPr id="1038" name="Picture 14" descr="C:\Documents and Settings\117159\Local Settings\Temporary Internet Files\Content.IE5\JZEV1REJ\MC900441746[1]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04666" y="22621184"/>
            <a:ext cx="3226720" cy="5263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Documents and Settings\117159\Local Settings\Temporary Internet Files\Content.IE5\7N3LEJ21\MC900264260[1].wmf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5010099" y="20109776"/>
            <a:ext cx="4422199" cy="296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Documents and Settings\117159\Local Settings\Temporary Internet Files\Content.IE5\JZEV1REJ\MC900383018[1].wmf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30257" y="15599273"/>
            <a:ext cx="2684749" cy="208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Documents and Settings\117159\Local Settings\Temporary Internet Files\Content.IE5\JZEV1REJ\MC900383018[1].wmf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93887" y="15544800"/>
            <a:ext cx="2820698" cy="218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oloring picture of superman">
            <a:hlinkClick r:id="rId19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247" y="16381228"/>
            <a:ext cx="3123733" cy="4867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oloring picture of batman">
            <a:hlinkClick r:id="rId21"/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0489" y="15775712"/>
            <a:ext cx="3528153" cy="456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4" descr="C:\Documents and Settings\117159\Local Settings\Temporary Internet Files\Content.IE5\ISIE6BB4\MP900440293[1]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1760" y="25788342"/>
            <a:ext cx="5283359" cy="3965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Documents and Settings\117159\Local Settings\Temporary Internet Files\Content.IE5\7N3LEJ21\MC900127803[1].wmf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04666" y="5085330"/>
            <a:ext cx="3412134" cy="369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Documents and Settings\117159\Local Settings\Temporary Internet Files\Content.IE5\7N3LEJ21\MC900127803[1].wmf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31836" y="12649134"/>
            <a:ext cx="2514777" cy="272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Documents and Settings\117159\Local Settings\Temporary Internet Files\Content.IE5\7N3LEJ21\MC900435235[1]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67" y="13413843"/>
            <a:ext cx="3175060" cy="203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Documents and Settings\117159\Local Settings\Temporary Internet Files\Content.IE5\JZEV1REJ\MP900185211[1]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53460" y="609600"/>
            <a:ext cx="2150776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Documents and Settings\117159\Local Settings\Temporary Internet Files\Content.IE5\WA44OX3A\MP900185210[1].jp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91504" y="10097155"/>
            <a:ext cx="1590896" cy="2435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:\Documents and Settings\117159\Local Settings\Temporary Internet Files\Content.IE5\WA44OX3A\MP900431006[1]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52687" y="3165206"/>
            <a:ext cx="1851025" cy="185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117159\Local Settings\Temporary Internet Files\Content.IE5\7N3LEJ21\MP900407012[1].jp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22629" y="6376256"/>
            <a:ext cx="1669285" cy="111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0257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87</Words>
  <Application>Microsoft Office PowerPoint</Application>
  <PresentationFormat>Custom</PresentationFormat>
  <Paragraphs>24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117159</dc:creator>
  <cp:lastModifiedBy>Staff</cp:lastModifiedBy>
  <cp:revision>14</cp:revision>
  <dcterms:created xsi:type="dcterms:W3CDTF">2011-11-21T15:17:47Z</dcterms:created>
  <dcterms:modified xsi:type="dcterms:W3CDTF">2011-11-29T15:41:31Z</dcterms:modified>
</cp:coreProperties>
</file>